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98" r:id="rId4"/>
    <p:sldId id="277" r:id="rId5"/>
    <p:sldId id="278" r:id="rId6"/>
    <p:sldId id="297" r:id="rId7"/>
    <p:sldId id="282" r:id="rId8"/>
    <p:sldId id="283" r:id="rId9"/>
    <p:sldId id="302" r:id="rId10"/>
    <p:sldId id="306" r:id="rId11"/>
    <p:sldId id="299" r:id="rId12"/>
    <p:sldId id="300" r:id="rId13"/>
    <p:sldId id="301" r:id="rId14"/>
    <p:sldId id="303" r:id="rId15"/>
    <p:sldId id="296" r:id="rId16"/>
    <p:sldId id="274" r:id="rId17"/>
  </p:sldIdLst>
  <p:sldSz cx="9144000" cy="6858000" type="screen4x3"/>
  <p:notesSz cx="6858000" cy="9144000"/>
  <p:custDataLst>
    <p:tags r:id="rId18"/>
  </p:custDataLst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890" autoAdjust="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ostokąt 9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6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EE0E6-61B5-4FE6-A37A-601D99E40D71}" type="datetimeFigureOut">
              <a:rPr lang="pl-PL"/>
              <a:pPr>
                <a:defRPr/>
              </a:pPr>
              <a:t>2012-05-21</a:t>
            </a:fld>
            <a:endParaRPr lang="pl-PL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30C49-E815-4E8C-8C7C-C538B742E38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24409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DA6C7-6747-4BD9-AA8A-D8DE5C9A8DEB}" type="datetimeFigureOut">
              <a:rPr lang="pl-PL"/>
              <a:pPr>
                <a:defRPr/>
              </a:pPr>
              <a:t>2012-05-21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A86AD-300E-46B5-9E60-AC9ED619B48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851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ostokąt 7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873AD-0BEA-47FF-A8A9-CFC2C0EFCD23}" type="datetimeFigureOut">
              <a:rPr lang="pl-PL"/>
              <a:pPr>
                <a:defRPr/>
              </a:pPr>
              <a:t>2012-05-21</a:t>
            </a:fld>
            <a:endParaRPr lang="pl-PL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9C65A-C5DE-4825-AE94-901662F1996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0345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5D316-95AA-4A37-BA13-9600ECEB1455}" type="datetimeFigureOut">
              <a:rPr lang="pl-PL"/>
              <a:pPr>
                <a:defRPr/>
              </a:pPr>
              <a:t>2012-05-21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D0225-C2C2-4511-80D3-3E3F0784220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7273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ostokąt 11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BC538-84C6-4BE7-B482-42F06368C491}" type="datetimeFigureOut">
              <a:rPr lang="pl-PL"/>
              <a:pPr>
                <a:defRPr/>
              </a:pPr>
              <a:t>2012-05-21</a:t>
            </a:fld>
            <a:endParaRPr lang="pl-PL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E7055-62A6-4800-AD7F-D2EB91AB95F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88809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B1AA3-9A04-4CAF-B30F-B18FE3ACE9CE}" type="datetimeFigureOut">
              <a:rPr lang="pl-PL"/>
              <a:pPr>
                <a:defRPr/>
              </a:pPr>
              <a:t>2012-05-21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7CD7-9AF2-405A-A450-86881D34F9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517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D7778-4DCC-4AB5-A2DC-D69D6B06FC7A}" type="datetimeFigureOut">
              <a:rPr lang="pl-PL"/>
              <a:pPr>
                <a:defRPr/>
              </a:pPr>
              <a:t>2012-05-21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2ED77-497B-4E9A-9F26-C0CDB71609E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2297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669CF-A2C5-440F-A7ED-CCD8803D250A}" type="datetimeFigureOut">
              <a:rPr lang="pl-PL"/>
              <a:pPr>
                <a:defRPr/>
              </a:pPr>
              <a:t>2012-05-21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F31C0-0067-4DA5-9BC5-79E10BC16EA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775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E9429-1D4C-472B-9712-32DA775D8A81}" type="datetimeFigureOut">
              <a:rPr lang="pl-PL"/>
              <a:pPr>
                <a:defRPr/>
              </a:pPr>
              <a:t>2012-05-21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6BBDA-394C-4975-A4A1-C736F94FFE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9114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11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ostokąt 8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24029-45AF-4684-BB9B-F444D1E86815}" type="datetimeFigureOut">
              <a:rPr lang="pl-PL"/>
              <a:pPr>
                <a:defRPr/>
              </a:pPr>
              <a:t>2012-05-21</a:t>
            </a:fld>
            <a:endParaRPr lang="pl-PL"/>
          </a:p>
        </p:txBody>
      </p:sp>
      <p:sp>
        <p:nvSpPr>
          <p:cNvPr id="8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3A764-F2B4-4F97-BFDC-2A15F1D5AEE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6209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10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ostokąt 8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6D642-DE21-4E3D-8D02-D4F11F4ACCD9}" type="datetimeFigureOut">
              <a:rPr lang="pl-PL"/>
              <a:pPr>
                <a:defRPr/>
              </a:pPr>
              <a:t>2012-05-21</a:t>
            </a:fld>
            <a:endParaRPr lang="pl-PL"/>
          </a:p>
        </p:txBody>
      </p:sp>
      <p:sp>
        <p:nvSpPr>
          <p:cNvPr id="8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59881-0BFA-413C-9D30-9144D18D64D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26771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29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2494AC8-863F-4AE7-A524-A220866E3104}" type="datetimeFigureOut">
              <a:rPr lang="pl-PL"/>
              <a:pPr>
                <a:defRPr/>
              </a:pPr>
              <a:t>2012-05-21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4835198-2D4C-493D-B41B-0929932941B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6" r:id="rId2"/>
    <p:sldLayoutId id="2147483702" r:id="rId3"/>
    <p:sldLayoutId id="2147483697" r:id="rId4"/>
    <p:sldLayoutId id="2147483698" r:id="rId5"/>
    <p:sldLayoutId id="2147483699" r:id="rId6"/>
    <p:sldLayoutId id="2147483703" r:id="rId7"/>
    <p:sldLayoutId id="2147483704" r:id="rId8"/>
    <p:sldLayoutId id="2147483705" r:id="rId9"/>
    <p:sldLayoutId id="2147483700" r:id="rId10"/>
    <p:sldLayoutId id="21474837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1">
                    <a:satMod val="150000"/>
                  </a:schemeClr>
                </a:solidFill>
              </a:rPr>
              <a:t>Studencki Klub Turystyczny </a:t>
            </a:r>
            <a:br>
              <a:rPr lang="pl-PL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pl-PL" dirty="0" smtClean="0">
                <a:solidFill>
                  <a:schemeClr val="accent1">
                    <a:satMod val="150000"/>
                  </a:schemeClr>
                </a:solidFill>
              </a:rPr>
              <a:t>Zebranie 15.05.2012</a:t>
            </a:r>
            <a:endParaRPr lang="pl-PL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Podtytuł 2"/>
          <p:cNvSpPr>
            <a:spLocks noGrp="1"/>
          </p:cNvSpPr>
          <p:nvPr>
            <p:ph type="subTitle" idx="1"/>
          </p:nvPr>
        </p:nvSpPr>
        <p:spPr>
          <a:xfrm>
            <a:off x="684213" y="1916113"/>
            <a:ext cx="8077200" cy="1500187"/>
          </a:xfrm>
        </p:spPr>
        <p:txBody>
          <a:bodyPr/>
          <a:lstStyle/>
          <a:p>
            <a:pPr eaLnBrk="1" hangingPunct="1"/>
            <a:r>
              <a:rPr lang="pl-PL" sz="3000" smtClean="0"/>
              <a:t>Podsumowanie rajdu</a:t>
            </a:r>
          </a:p>
          <a:p>
            <a:pPr eaLnBrk="1" hangingPunct="1"/>
            <a:r>
              <a:rPr lang="pl-PL" sz="3000" smtClean="0"/>
              <a:t>I Rajd </a:t>
            </a:r>
            <a:r>
              <a:rPr lang="pl-PL" sz="3000" smtClean="0">
                <a:latin typeface="Arial" charset="0"/>
              </a:rPr>
              <a:t>„Unnamed”</a:t>
            </a:r>
          </a:p>
          <a:p>
            <a:pPr eaLnBrk="1" hangingPunct="1"/>
            <a:r>
              <a:rPr lang="pl-PL" sz="3000" smtClean="0"/>
              <a:t>Zebranie Walne</a:t>
            </a:r>
          </a:p>
        </p:txBody>
      </p:sp>
      <p:pic>
        <p:nvPicPr>
          <p:cNvPr id="8196" name="Picture 2" descr="G:\skt_prezentacja\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0575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 idx="4294967295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4700" dirty="0" smtClean="0">
                <a:solidFill>
                  <a:schemeClr val="accent1">
                    <a:satMod val="150000"/>
                  </a:schemeClr>
                </a:solidFill>
              </a:rPr>
              <a:t>Zmiany w klubie</a:t>
            </a:r>
            <a:endParaRPr lang="pl-PL" sz="4700" dirty="0">
              <a:solidFill>
                <a:schemeClr val="accent1"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1">
                    <a:satMod val="150000"/>
                  </a:schemeClr>
                </a:solidFill>
              </a:rPr>
              <a:t>Kwestia członkostwa</a:t>
            </a:r>
            <a:endParaRPr lang="pl-PL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l-PL" dirty="0" smtClean="0"/>
              <a:t>Postulujemy o wprowadzenie kart członkowskich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l-PL" dirty="0" smtClean="0"/>
              <a:t>Karta byłaby ważna przez rok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l-PL" dirty="0" smtClean="0"/>
              <a:t>Aktywnym członkom klubu karta byłaby przedłużana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l-PL" dirty="0" smtClean="0"/>
              <a:t>Nieprzedłużenie ważności karty traktujemy jako rezygnację z członkostwa</a:t>
            </a:r>
          </a:p>
          <a:p>
            <a:pPr marL="118872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>
                <a:solidFill>
                  <a:schemeClr val="accent1">
                    <a:satMod val="150000"/>
                  </a:schemeClr>
                </a:solidFill>
              </a:rPr>
              <a:t>Kwestia członkostwa</a:t>
            </a:r>
          </a:p>
        </p:txBody>
      </p:sp>
      <p:sp>
        <p:nvSpPr>
          <p:cNvPr id="19459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smtClean="0"/>
              <a:t>Osoby, które utraciły status członka automatycznie stają się sympatykami Klubu</a:t>
            </a:r>
          </a:p>
          <a:p>
            <a:pPr eaLnBrk="1" hangingPunct="1"/>
            <a:r>
              <a:rPr lang="pl-PL" smtClean="0"/>
              <a:t>Od osób stających się członkami po raz pierwszy oczekujemy pół roku stażu jako sympatyk</a:t>
            </a:r>
          </a:p>
          <a:p>
            <a:pPr eaLnBrk="1" hangingPunct="1"/>
            <a:r>
              <a:rPr lang="pl-PL" smtClean="0"/>
              <a:t>Dokument potwierdzający członkostwo w klubie </a:t>
            </a:r>
          </a:p>
          <a:p>
            <a:pPr eaLnBrk="1" hangingPunct="1"/>
            <a:r>
              <a:rPr lang="pl-PL" smtClean="0"/>
              <a:t>Karta rabatowa w współpracujących firmach</a:t>
            </a:r>
          </a:p>
          <a:p>
            <a:pPr eaLnBrk="1" hangingPunct="1"/>
            <a:endParaRPr lang="pl-PL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1">
                    <a:satMod val="150000"/>
                  </a:schemeClr>
                </a:solidFill>
              </a:rPr>
              <a:t>Proponowane zmiany w statucie</a:t>
            </a:r>
            <a:endParaRPr lang="pl-PL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pl-PL" sz="3000" dirty="0" smtClean="0">
                <a:latin typeface="Arial" charset="0"/>
              </a:rPr>
              <a:t>Proponowane zmiany wchodzą w życie z dniem 1 stycznia 2013</a:t>
            </a:r>
          </a:p>
          <a:p>
            <a:pPr eaLnBrk="1" hangingPunct="1">
              <a:lnSpc>
                <a:spcPct val="90000"/>
              </a:lnSpc>
              <a:defRPr/>
            </a:pPr>
            <a:endParaRPr lang="pl-PL" sz="12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l-PL" sz="3000" dirty="0" smtClean="0"/>
              <a:t>Jest: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l-PL" sz="1900" dirty="0" smtClean="0"/>
              <a:t>Art. 5, punkt 11: „Członkostwo w Studenckim Klubie Turystycznym Politechniki Wrocławskiej ustaje na skutek:</a:t>
            </a:r>
            <a:br>
              <a:rPr lang="pl-PL" sz="1900" dirty="0" smtClean="0"/>
            </a:br>
            <a:r>
              <a:rPr lang="pl-PL" sz="1900" dirty="0" smtClean="0"/>
              <a:t>Rezygnacji członka złożonej w formie pisemnej.</a:t>
            </a:r>
            <a:br>
              <a:rPr lang="pl-PL" sz="1900" dirty="0" smtClean="0"/>
            </a:br>
            <a:r>
              <a:rPr lang="pl-PL" sz="1900" dirty="0" smtClean="0"/>
              <a:t>Skreślenia z listy członków przez Walne Zgromadzenie lub Opiekuna Studenckiego Klubu Turystycznego Politechniki Wrocławskiej.</a:t>
            </a:r>
            <a:br>
              <a:rPr lang="pl-PL" sz="1900" dirty="0" smtClean="0"/>
            </a:br>
            <a:r>
              <a:rPr lang="pl-PL" sz="1900" dirty="0" smtClean="0"/>
              <a:t>Niezastosowanie się do odrębnych regulaminów poszczególnych sekcji należących do Studenckiego Klubu Turystycznego Politechniki Wrocławskiej.”</a:t>
            </a:r>
          </a:p>
          <a:p>
            <a:pPr eaLnBrk="1" hangingPunct="1">
              <a:lnSpc>
                <a:spcPct val="90000"/>
              </a:lnSpc>
              <a:defRPr/>
            </a:pPr>
            <a:endParaRPr lang="pl-PL" sz="12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pl-PL" sz="3000" dirty="0" smtClean="0"/>
              <a:t>Propozycja:</a:t>
            </a:r>
            <a:br>
              <a:rPr lang="pl-PL" sz="3000" dirty="0" smtClean="0"/>
            </a:br>
            <a:r>
              <a:rPr lang="pl-PL" sz="1900" dirty="0" smtClean="0"/>
              <a:t>Dodanie pod punktu:</a:t>
            </a:r>
            <a:br>
              <a:rPr lang="pl-PL" sz="1900" dirty="0" smtClean="0"/>
            </a:br>
            <a:r>
              <a:rPr lang="pl-PL" sz="1900" dirty="0" smtClean="0"/>
              <a:t>„Braku aktywności członkowskiej przez </a:t>
            </a:r>
            <a:r>
              <a:rPr lang="pl-PL" sz="1900" dirty="0" smtClean="0"/>
              <a:t>okres jednego roku akademickiego. </a:t>
            </a:r>
            <a:r>
              <a:rPr lang="pl-PL" sz="1900" dirty="0" smtClean="0"/>
              <a:t>Brak aktywność stwierdza się na podstawie wygaśnięcia karty członkowskiej. Decyzje w tej sprawie podejmuje zarząd klubu” </a:t>
            </a:r>
            <a:br>
              <a:rPr lang="pl-PL" sz="1900" dirty="0" smtClean="0"/>
            </a:br>
            <a:endParaRPr lang="pl-PL" sz="1900" dirty="0" smtClean="0"/>
          </a:p>
          <a:p>
            <a:pPr eaLnBrk="1" hangingPunct="1">
              <a:lnSpc>
                <a:spcPct val="90000"/>
              </a:lnSpc>
              <a:defRPr/>
            </a:pPr>
            <a:endParaRPr lang="pl-PL" sz="30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>
                <a:solidFill>
                  <a:schemeClr val="accent1">
                    <a:satMod val="150000"/>
                  </a:schemeClr>
                </a:solidFill>
              </a:rPr>
              <a:t>Proponowane zmiany w statucie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l-PL" dirty="0" smtClean="0"/>
              <a:t>Dodanie do artykułu 5: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l-PL" dirty="0" smtClean="0"/>
              <a:t>Dokumentem potwierdzającym </a:t>
            </a:r>
            <a:r>
              <a:rPr lang="pl-PL" dirty="0" smtClean="0"/>
              <a:t>pełno prawne członkostwo </a:t>
            </a:r>
            <a:r>
              <a:rPr lang="pl-PL" dirty="0" smtClean="0"/>
              <a:t>w klubie jest karta członkowska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l-PL" dirty="0" smtClean="0"/>
              <a:t>Karty członkowskie są przedłużane na I walnym zebraniu w </a:t>
            </a:r>
            <a:r>
              <a:rPr lang="pl-PL" dirty="0" smtClean="0"/>
              <a:t>danym roku </a:t>
            </a:r>
            <a:r>
              <a:rPr lang="pl-PL" dirty="0" smtClean="0"/>
              <a:t>akademickim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l-PL" dirty="0" smtClean="0"/>
              <a:t>Ważność karty członkowskiej określa naklejka hologramowa umieszczona na jej rewersie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l-PL" dirty="0" smtClean="0"/>
              <a:t>Od osób składających deklarację </a:t>
            </a:r>
            <a:r>
              <a:rPr lang="pl-PL" dirty="0" smtClean="0"/>
              <a:t>członkowską po raz pierwszy, </a:t>
            </a:r>
            <a:r>
              <a:rPr lang="pl-PL" dirty="0" smtClean="0"/>
              <a:t>wymaga się pół roku stażu w charakterze sympatyka. </a:t>
            </a:r>
            <a:r>
              <a:rPr lang="pl-PL" dirty="0" smtClean="0"/>
              <a:t>Decyzję o rezygnacji z tego wymogu w uzasadnionych wypadkach podejmuje zarząd klubu.</a:t>
            </a:r>
          </a:p>
          <a:p>
            <a:pPr marL="118872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pc="-150" dirty="0" smtClean="0">
                <a:solidFill>
                  <a:schemeClr val="accent1">
                    <a:satMod val="150000"/>
                  </a:schemeClr>
                </a:solidFill>
              </a:rPr>
              <a:t>Pytania, uwagi, wolne wnioski?</a:t>
            </a:r>
            <a:endParaRPr lang="pl-PL" spc="-15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2531" name="Podtytuł 4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pPr eaLnBrk="1" hangingPunct="1"/>
            <a:r>
              <a:rPr lang="pl-PL" smtClean="0"/>
              <a:t>A potem zapraszamy chętnych do dziekanatu ;)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1">
                    <a:satMod val="150000"/>
                  </a:schemeClr>
                </a:solidFill>
              </a:rPr>
              <a:t>Dziękuję za uwagę</a:t>
            </a:r>
            <a:endParaRPr lang="pl-PL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23555" name="Symbol zastępczy zawartości 5" descr="155164_169658919732924_100000664517511_375861_7258698_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87488" y="1774825"/>
            <a:ext cx="6169025" cy="46259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1">
                    <a:satMod val="150000"/>
                  </a:schemeClr>
                </a:solidFill>
              </a:rPr>
              <a:t>XXXIII Rajd Elektryka</a:t>
            </a:r>
            <a:endParaRPr lang="pl-PL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9219" name="Symbol zastępczy tekstu 4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624387"/>
          </a:xfrm>
        </p:spPr>
        <p:txBody>
          <a:bodyPr/>
          <a:lstStyle/>
          <a:p>
            <a:pPr eaLnBrk="1" hangingPunct="1"/>
            <a:r>
              <a:rPr lang="pl-PL" sz="2600" smtClean="0"/>
              <a:t>Gościliśmy 500 osób</a:t>
            </a:r>
          </a:p>
          <a:p>
            <a:pPr eaLnBrk="1" hangingPunct="1"/>
            <a:r>
              <a:rPr lang="pl-PL" sz="2600" smtClean="0"/>
              <a:t>Wielkie podziękowania:</a:t>
            </a:r>
            <a:br>
              <a:rPr lang="pl-PL" sz="2600" smtClean="0"/>
            </a:br>
            <a:r>
              <a:rPr lang="pl-PL" sz="2600" smtClean="0"/>
              <a:t>Marcin Drozdowski</a:t>
            </a:r>
            <a:br>
              <a:rPr lang="pl-PL" sz="2600" smtClean="0"/>
            </a:br>
            <a:r>
              <a:rPr lang="pl-PL" sz="2600" smtClean="0"/>
              <a:t>Beata Kredenc</a:t>
            </a:r>
            <a:br>
              <a:rPr lang="pl-PL" sz="2600" smtClean="0"/>
            </a:br>
            <a:r>
              <a:rPr lang="pl-PL" sz="2600" smtClean="0"/>
              <a:t>Gosia Maciaś</a:t>
            </a:r>
            <a:br>
              <a:rPr lang="pl-PL" sz="2600" smtClean="0"/>
            </a:br>
            <a:r>
              <a:rPr lang="pl-PL" sz="2600" smtClean="0"/>
              <a:t>Karol Kuklewski</a:t>
            </a:r>
            <a:br>
              <a:rPr lang="pl-PL" sz="2600" smtClean="0"/>
            </a:br>
            <a:r>
              <a:rPr lang="pl-PL" sz="2600" smtClean="0"/>
              <a:t>Mariusz Ziarnowski</a:t>
            </a:r>
            <a:br>
              <a:rPr lang="pl-PL" sz="2600" smtClean="0"/>
            </a:br>
            <a:r>
              <a:rPr lang="pl-PL" sz="2600" smtClean="0"/>
              <a:t>Agata Piesiewicz</a:t>
            </a:r>
            <a:br>
              <a:rPr lang="pl-PL" sz="2600" smtClean="0"/>
            </a:br>
            <a:r>
              <a:rPr lang="pl-PL" sz="2600" smtClean="0"/>
              <a:t>Krzysztof Jamrozowicz</a:t>
            </a:r>
            <a:br>
              <a:rPr lang="pl-PL" sz="2600" smtClean="0"/>
            </a:br>
            <a:r>
              <a:rPr lang="pl-PL" sz="2600" smtClean="0"/>
              <a:t>Jarek Krysiak</a:t>
            </a:r>
            <a:br>
              <a:rPr lang="pl-PL" sz="2600" smtClean="0"/>
            </a:br>
            <a:r>
              <a:rPr lang="pl-PL" sz="2600" smtClean="0"/>
              <a:t>Bartosz Brusiłowicz</a:t>
            </a:r>
          </a:p>
        </p:txBody>
      </p:sp>
      <p:sp>
        <p:nvSpPr>
          <p:cNvPr id="9220" name="Symbol zastępczy zawartości 1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624387"/>
          </a:xfrm>
        </p:spPr>
        <p:txBody>
          <a:bodyPr/>
          <a:lstStyle/>
          <a:p>
            <a:pPr eaLnBrk="1" hangingPunct="1"/>
            <a:r>
              <a:rPr lang="pl-PL" smtClean="0"/>
              <a:t>Pomimo drobnych trudności było ok</a:t>
            </a:r>
            <a:br>
              <a:rPr lang="pl-PL" smtClean="0"/>
            </a:br>
            <a:r>
              <a:rPr lang="pl-PL" smtClean="0"/>
              <a:t/>
            </a:r>
            <a:br>
              <a:rPr lang="pl-PL" smtClean="0"/>
            </a:br>
            <a:r>
              <a:rPr lang="pl-PL" smtClean="0"/>
              <a:t/>
            </a:r>
            <a:br>
              <a:rPr lang="pl-PL" smtClean="0"/>
            </a:br>
            <a:endParaRPr lang="pl-PL" smtClean="0"/>
          </a:p>
          <a:p>
            <a:pPr algn="ctr" eaLnBrk="1" hangingPunct="1"/>
            <a:r>
              <a:rPr lang="pl-PL" sz="3900" b="1" smtClean="0"/>
              <a:t>WIELKIE DZIĘKI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1">
                    <a:satMod val="150000"/>
                  </a:schemeClr>
                </a:solidFill>
              </a:rPr>
              <a:t>I Wrocławski Festiwal Slajdów Podróżniczych</a:t>
            </a:r>
            <a:endParaRPr lang="pl-PL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024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624387"/>
          </a:xfrm>
        </p:spPr>
        <p:txBody>
          <a:bodyPr/>
          <a:lstStyle/>
          <a:p>
            <a:pPr eaLnBrk="1" hangingPunct="1"/>
            <a:r>
              <a:rPr lang="pl-PL" smtClean="0"/>
              <a:t>26 maja 2012</a:t>
            </a:r>
          </a:p>
          <a:p>
            <a:pPr eaLnBrk="1" hangingPunct="1"/>
            <a:r>
              <a:rPr lang="pl-PL" smtClean="0"/>
              <a:t>17:30, sala 312, A5</a:t>
            </a:r>
          </a:p>
          <a:p>
            <a:pPr algn="ctr" eaLnBrk="1" hangingPunct="1"/>
            <a:r>
              <a:rPr lang="pl-PL" smtClean="0"/>
              <a:t>wstęp wolny</a:t>
            </a:r>
            <a:br>
              <a:rPr lang="pl-PL" smtClean="0"/>
            </a:br>
            <a:r>
              <a:rPr lang="pl-PL" smtClean="0"/>
              <a:t/>
            </a:r>
            <a:br>
              <a:rPr lang="pl-PL" smtClean="0"/>
            </a:br>
            <a:r>
              <a:rPr lang="pl-PL" u="sng" smtClean="0"/>
              <a:t>Potrzebne osoby </a:t>
            </a:r>
            <a:br>
              <a:rPr lang="pl-PL" u="sng" smtClean="0"/>
            </a:br>
            <a:r>
              <a:rPr lang="pl-PL" u="sng" smtClean="0"/>
              <a:t>do pomocy</a:t>
            </a:r>
          </a:p>
        </p:txBody>
      </p:sp>
      <p:pic>
        <p:nvPicPr>
          <p:cNvPr id="10244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2363" y="2359025"/>
            <a:ext cx="3608387" cy="35909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1">
                    <a:satMod val="150000"/>
                  </a:schemeClr>
                </a:solidFill>
              </a:rPr>
              <a:t>I Rajd „</a:t>
            </a:r>
            <a:r>
              <a:rPr lang="pl-PL" dirty="0" err="1">
                <a:solidFill>
                  <a:schemeClr val="accent1">
                    <a:satMod val="150000"/>
                  </a:schemeClr>
                </a:solidFill>
              </a:rPr>
              <a:t>U</a:t>
            </a:r>
            <a:r>
              <a:rPr lang="pl-PL" dirty="0" err="1" smtClean="0">
                <a:solidFill>
                  <a:schemeClr val="accent1">
                    <a:satMod val="150000"/>
                  </a:schemeClr>
                </a:solidFill>
              </a:rPr>
              <a:t>nnamed</a:t>
            </a:r>
            <a:r>
              <a:rPr lang="pl-PL" dirty="0" smtClean="0">
                <a:solidFill>
                  <a:schemeClr val="accent1">
                    <a:satMod val="150000"/>
                  </a:schemeClr>
                </a:solidFill>
              </a:rPr>
              <a:t>”</a:t>
            </a:r>
            <a:endParaRPr lang="pl-PL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1267" name="Symbol zastępczy tekstu 5"/>
          <p:cNvSpPr>
            <a:spLocks noGrp="1"/>
          </p:cNvSpPr>
          <p:nvPr>
            <p:ph type="body" idx="1"/>
          </p:nvPr>
        </p:nvSpPr>
        <p:spPr>
          <a:xfrm>
            <a:off x="741363" y="1828800"/>
            <a:ext cx="8021637" cy="685800"/>
          </a:xfrm>
        </p:spPr>
        <p:txBody>
          <a:bodyPr/>
          <a:lstStyle/>
          <a:p>
            <a:pPr eaLnBrk="1" hangingPunct="1"/>
            <a:r>
              <a:rPr lang="pl-PL" smtClean="0"/>
              <a:t>22-24 czerwca 2012 r, Hala Gorowa, Beskid Żywiecki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1">
                    <a:satMod val="150000"/>
                  </a:schemeClr>
                </a:solidFill>
              </a:rPr>
              <a:t>Propozycje</a:t>
            </a:r>
            <a:endParaRPr lang="pl-PL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624387"/>
          </a:xfrm>
        </p:spPr>
        <p:txBody>
          <a:bodyPr rtlCol="0">
            <a:normAutofit fontScale="92500"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l-PL" dirty="0" smtClean="0"/>
              <a:t>22-24 czerwca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l-PL" dirty="0" smtClean="0"/>
              <a:t>Dwa noclegi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l-PL" dirty="0" smtClean="0"/>
              <a:t>Warunki BARDZO MOCNO turystyczne ;)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l-PL" dirty="0" smtClean="0"/>
              <a:t>100 miejsc w bacówce, namiotach bazy i </a:t>
            </a:r>
            <a:r>
              <a:rPr lang="pl-PL" dirty="0" err="1" smtClean="0"/>
              <a:t>SKTowych</a:t>
            </a:r>
            <a:endParaRPr lang="pl-PL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l-PL" dirty="0" smtClean="0"/>
              <a:t>Cena łączna ok. 30 zł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l-PL" dirty="0" smtClean="0"/>
              <a:t>Dojazd z Wrocławia do Soli</a:t>
            </a:r>
            <a:br>
              <a:rPr lang="pl-PL" dirty="0" smtClean="0"/>
            </a:br>
            <a:r>
              <a:rPr lang="pl-PL" dirty="0" smtClean="0"/>
              <a:t>Wyjazd 6:34 na miejscu 11:34, 1 przesiadka, 20 zł</a:t>
            </a: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844675"/>
            <a:ext cx="3943350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6000" dirty="0" smtClean="0">
                <a:solidFill>
                  <a:schemeClr val="accent1">
                    <a:satMod val="150000"/>
                  </a:schemeClr>
                </a:solidFill>
              </a:rPr>
              <a:t>Zapisy:</a:t>
            </a:r>
            <a:endParaRPr lang="pl-PL" sz="60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741363" y="1828800"/>
            <a:ext cx="8021637" cy="685800"/>
          </a:xfrm>
        </p:spPr>
        <p:txBody>
          <a:bodyPr rtlCol="0">
            <a:normAutofit fontScale="85000" lnSpcReduction="1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l-PL" sz="3600" dirty="0" smtClean="0"/>
              <a:t>29 i 30 maja, w godzinach 12-14, sala 609, D20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1">
                    <a:satMod val="150000"/>
                  </a:schemeClr>
                </a:solidFill>
              </a:rPr>
              <a:t>Najbliższe wyjazdy</a:t>
            </a:r>
            <a:endParaRPr lang="pl-PL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4339" name="Symbol zastępczy zawartości 4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624387"/>
          </a:xfrm>
        </p:spPr>
        <p:txBody>
          <a:bodyPr/>
          <a:lstStyle/>
          <a:p>
            <a:pPr eaLnBrk="1" hangingPunct="1"/>
            <a:r>
              <a:rPr lang="pl-PL" smtClean="0"/>
              <a:t>Wiosenny Biwak</a:t>
            </a:r>
            <a:br>
              <a:rPr lang="pl-PL" smtClean="0"/>
            </a:br>
            <a:r>
              <a:rPr lang="pl-PL" sz="2200" smtClean="0"/>
              <a:t>25-27 maja 2012 r.</a:t>
            </a:r>
          </a:p>
          <a:p>
            <a:pPr eaLnBrk="1" hangingPunct="1"/>
            <a:r>
              <a:rPr lang="pl-PL" sz="2200" smtClean="0"/>
              <a:t>Góry Stołowe</a:t>
            </a:r>
          </a:p>
          <a:p>
            <a:pPr eaLnBrk="1" hangingPunct="1"/>
            <a:r>
              <a:rPr lang="pl-PL" sz="2200" smtClean="0"/>
              <a:t>Wpisowe: 10 zł</a:t>
            </a:r>
          </a:p>
          <a:p>
            <a:pPr eaLnBrk="1" hangingPunct="1"/>
            <a:r>
              <a:rPr lang="pl-PL" sz="2200" smtClean="0"/>
              <a:t>Kontakt: Marcin Drozdowski</a:t>
            </a:r>
            <a:br>
              <a:rPr lang="pl-PL" sz="2200" smtClean="0"/>
            </a:br>
            <a:r>
              <a:rPr lang="pl-PL" sz="2200" smtClean="0"/>
              <a:t>tel. </a:t>
            </a:r>
            <a:r>
              <a:rPr lang="pl-PL" sz="2400" smtClean="0"/>
              <a:t>600 874 389</a:t>
            </a:r>
            <a:r>
              <a:rPr lang="pl-PL" sz="2200" smtClean="0"/>
              <a:t/>
            </a:r>
            <a:br>
              <a:rPr lang="pl-PL" sz="2200" smtClean="0"/>
            </a:br>
            <a:r>
              <a:rPr lang="pl-PL" sz="2200" smtClean="0"/>
              <a:t>email. </a:t>
            </a:r>
            <a:r>
              <a:rPr lang="pl-PL" sz="2400" smtClean="0"/>
              <a:t> </a:t>
            </a:r>
            <a:br>
              <a:rPr lang="pl-PL" sz="2400" smtClean="0"/>
            </a:br>
            <a:r>
              <a:rPr lang="pl-PL" sz="2400" smtClean="0"/>
              <a:t>marcin.drozdowski@gmail.com</a:t>
            </a:r>
            <a:endParaRPr lang="pl-PL" sz="2200" smtClean="0"/>
          </a:p>
        </p:txBody>
      </p:sp>
      <p:sp>
        <p:nvSpPr>
          <p:cNvPr id="14340" name="Symbol zastępczy zawartości 5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624387"/>
          </a:xfrm>
        </p:spPr>
        <p:txBody>
          <a:bodyPr/>
          <a:lstStyle/>
          <a:p>
            <a:pPr eaLnBrk="1" hangingPunct="1"/>
            <a:r>
              <a:rPr lang="pl-PL" smtClean="0"/>
              <a:t>Spływ Kajakowy</a:t>
            </a:r>
            <a:br>
              <a:rPr lang="pl-PL" smtClean="0"/>
            </a:br>
            <a:r>
              <a:rPr lang="pl-PL" sz="2000" smtClean="0"/>
              <a:t>2 czerwca – 3 czerwca 2012 r.</a:t>
            </a:r>
          </a:p>
          <a:p>
            <a:pPr eaLnBrk="1" hangingPunct="1"/>
            <a:r>
              <a:rPr lang="pl-PL" sz="2000" smtClean="0"/>
              <a:t>Bierutów, nad Widawa</a:t>
            </a:r>
          </a:p>
          <a:p>
            <a:pPr eaLnBrk="1" hangingPunct="1"/>
            <a:r>
              <a:rPr lang="pl-PL" sz="2000" smtClean="0"/>
              <a:t>Wpisowe: 35 zł</a:t>
            </a:r>
          </a:p>
          <a:p>
            <a:pPr eaLnBrk="1" hangingPunct="1"/>
            <a:r>
              <a:rPr lang="pl-PL" sz="2000" smtClean="0"/>
              <a:t>Nocleg w namiotach w okolicach Chrząstawy</a:t>
            </a:r>
          </a:p>
          <a:p>
            <a:pPr eaLnBrk="1" hangingPunct="1"/>
            <a:r>
              <a:rPr lang="pl-PL" sz="2000" smtClean="0"/>
              <a:t>Namioty zapewnia SKT</a:t>
            </a:r>
          </a:p>
          <a:p>
            <a:pPr eaLnBrk="1" hangingPunct="1"/>
            <a:r>
              <a:rPr lang="pl-PL" sz="2000" smtClean="0"/>
              <a:t>Kontakt: Karol Kuklewski</a:t>
            </a:r>
            <a:br>
              <a:rPr lang="pl-PL" sz="2000" smtClean="0"/>
            </a:br>
            <a:r>
              <a:rPr lang="pl-PL" sz="2000" smtClean="0"/>
              <a:t>tel. 660 323 885</a:t>
            </a:r>
            <a:br>
              <a:rPr lang="pl-PL" sz="2000" smtClean="0"/>
            </a:br>
            <a:r>
              <a:rPr lang="pl-PL" sz="2000" smtClean="0"/>
              <a:t>Email. karolkuklewski@gmail.com</a:t>
            </a:r>
            <a:r>
              <a:rPr lang="pl-PL" smtClean="0"/>
              <a:t/>
            </a:r>
            <a:br>
              <a:rPr lang="pl-PL" smtClean="0"/>
            </a:br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1">
                    <a:satMod val="150000"/>
                  </a:schemeClr>
                </a:solidFill>
              </a:rPr>
              <a:t>Obóz wspinaczkowy:</a:t>
            </a:r>
            <a:endParaRPr lang="pl-PL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5363" name="Symbol zastępczy zawartości 5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624387"/>
          </a:xfrm>
        </p:spPr>
        <p:txBody>
          <a:bodyPr/>
          <a:lstStyle/>
          <a:p>
            <a:pPr eaLnBrk="1" hangingPunct="1"/>
            <a:r>
              <a:rPr lang="pl-PL" sz="2000" smtClean="0"/>
              <a:t>3-9 września</a:t>
            </a:r>
          </a:p>
          <a:p>
            <a:pPr eaLnBrk="1" hangingPunct="1"/>
            <a:r>
              <a:rPr lang="pl-PL" sz="2000" smtClean="0"/>
              <a:t>Janowice Wielkie, Sokoliki</a:t>
            </a:r>
          </a:p>
          <a:p>
            <a:pPr eaLnBrk="1" hangingPunct="1"/>
            <a:r>
              <a:rPr lang="pl-PL" sz="2000" smtClean="0"/>
              <a:t>Nocleg: Tabor pod Krzywą</a:t>
            </a:r>
          </a:p>
          <a:p>
            <a:pPr eaLnBrk="1" hangingPunct="1"/>
            <a:r>
              <a:rPr lang="pl-PL" sz="2000" smtClean="0"/>
              <a:t>250 zł wpisowego</a:t>
            </a:r>
          </a:p>
          <a:p>
            <a:pPr eaLnBrk="1" hangingPunct="1"/>
            <a:r>
              <a:rPr lang="pl-PL" sz="2000" smtClean="0"/>
              <a:t>3-4 dni zajęć w skałach</a:t>
            </a:r>
          </a:p>
          <a:p>
            <a:pPr eaLnBrk="1" hangingPunct="1"/>
            <a:r>
              <a:rPr lang="pl-PL" sz="2000" smtClean="0"/>
              <a:t>Przejazd, nocleg wliczone w wpisowe</a:t>
            </a:r>
          </a:p>
          <a:p>
            <a:pPr eaLnBrk="1" hangingPunct="1"/>
            <a:r>
              <a:rPr lang="pl-PL" sz="2000" smtClean="0"/>
              <a:t>Instruktorzy: z ścianki „ZERWA”</a:t>
            </a:r>
          </a:p>
          <a:p>
            <a:pPr eaLnBrk="1" hangingPunct="1"/>
            <a:r>
              <a:rPr lang="pl-PL" sz="2000" smtClean="0"/>
              <a:t>Kontakt:</a:t>
            </a:r>
            <a:br>
              <a:rPr lang="pl-PL" sz="2000" smtClean="0"/>
            </a:br>
            <a:r>
              <a:rPr lang="pl-PL" sz="2000" smtClean="0"/>
              <a:t>Jakub Lachowicz</a:t>
            </a:r>
            <a:br>
              <a:rPr lang="pl-PL" sz="2000" smtClean="0"/>
            </a:br>
            <a:r>
              <a:rPr lang="pl-PL" sz="2000" smtClean="0"/>
              <a:t>661 575 607</a:t>
            </a:r>
            <a:br>
              <a:rPr lang="pl-PL" sz="2000" smtClean="0"/>
            </a:br>
            <a:r>
              <a:rPr lang="pl-PL" sz="2000" smtClean="0"/>
              <a:t>jakub.lachowicz@gmail.com</a:t>
            </a:r>
          </a:p>
          <a:p>
            <a:pPr eaLnBrk="1" hangingPunct="1"/>
            <a:endParaRPr lang="pl-PL" smtClean="0"/>
          </a:p>
        </p:txBody>
      </p:sp>
      <p:pic>
        <p:nvPicPr>
          <p:cNvPr id="15364" name="Symbol zastępczy zawartości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76825" y="1628775"/>
            <a:ext cx="2951163" cy="44418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971550" y="1773238"/>
            <a:ext cx="6913563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4800" b="1">
                <a:solidFill>
                  <a:schemeClr val="accent1"/>
                </a:solidFill>
              </a:rPr>
              <a:t>Wasze propozycje?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LACHU@OKII9FVF81V9GRMD" val="410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ł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ł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600</TotalTime>
  <Words>338</Words>
  <Application>Microsoft Office PowerPoint</Application>
  <PresentationFormat>Pokaz na ekranie (4:3)</PresentationFormat>
  <Paragraphs>73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3" baseType="lpstr">
      <vt:lpstr>Arial</vt:lpstr>
      <vt:lpstr>Corbel</vt:lpstr>
      <vt:lpstr>Wingdings 2</vt:lpstr>
      <vt:lpstr>Wingdings</vt:lpstr>
      <vt:lpstr>Wingdings 3</vt:lpstr>
      <vt:lpstr>Calibri</vt:lpstr>
      <vt:lpstr>Moduł</vt:lpstr>
      <vt:lpstr>Studencki Klub Turystyczny  Zebranie 15.05.2012</vt:lpstr>
      <vt:lpstr>XXXIII Rajd Elektryka</vt:lpstr>
      <vt:lpstr>I Wrocławski Festiwal Slajdów Podróżniczych</vt:lpstr>
      <vt:lpstr>I Rajd „Unnamed”</vt:lpstr>
      <vt:lpstr>Propozycje</vt:lpstr>
      <vt:lpstr>Zapisy:</vt:lpstr>
      <vt:lpstr>Najbliższe wyjazdy</vt:lpstr>
      <vt:lpstr>Obóz wspinaczkowy:</vt:lpstr>
      <vt:lpstr>Prezentacja programu PowerPoint</vt:lpstr>
      <vt:lpstr>Zmiany w klubie</vt:lpstr>
      <vt:lpstr>Kwestia członkostwa</vt:lpstr>
      <vt:lpstr>Kwestia członkostwa</vt:lpstr>
      <vt:lpstr>Proponowane zmiany w statucie</vt:lpstr>
      <vt:lpstr>Proponowane zmiany w statucie</vt:lpstr>
      <vt:lpstr>Pytania, uwagi, wolne wnioski?</vt:lpstr>
      <vt:lpstr>Dziękuję za uwagę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Studencki Klub Turystyczny</dc:title>
  <dc:creator>lachu</dc:creator>
  <cp:lastModifiedBy>lachu</cp:lastModifiedBy>
  <cp:revision>54</cp:revision>
  <dcterms:created xsi:type="dcterms:W3CDTF">2011-03-24T11:55:33Z</dcterms:created>
  <dcterms:modified xsi:type="dcterms:W3CDTF">2012-05-21T09:36:00Z</dcterms:modified>
</cp:coreProperties>
</file>